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r>
              <a:rPr lang="en-US" sz="3600" dirty="0"/>
              <a:t>Hope k8s team keep it this way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394</Words>
  <Application>Microsoft Macintosh PowerPoint</Application>
  <PresentationFormat>Widescreen</PresentationFormat>
  <Paragraphs>109</Paragraphs>
  <Slides>24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smarter (12factorapps, migrations, coordination, metrics)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102</cp:revision>
  <dcterms:created xsi:type="dcterms:W3CDTF">2018-11-19T05:37:29Z</dcterms:created>
  <dcterms:modified xsi:type="dcterms:W3CDTF">2018-11-19T11:06:06Z</dcterms:modified>
</cp:coreProperties>
</file>